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6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rushist.com/images/art-russian/bruni/ascold-dir-death-big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ote4estvo.ru/sobytiya-x-xiv-vv/66-poxod-olega-na-konstantinopol.html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300" y="-254000"/>
            <a:ext cx="11417300" cy="73533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5" r="974"/>
          <a:stretch/>
        </p:blipFill>
        <p:spPr>
          <a:xfrm>
            <a:off x="635000" y="3247898"/>
            <a:ext cx="3886200" cy="361010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0031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0775" y="174017"/>
            <a:ext cx="10364451" cy="968983"/>
          </a:xfrm>
        </p:spPr>
        <p:txBody>
          <a:bodyPr>
            <a:normAutofit/>
          </a:bodyPr>
          <a:lstStyle/>
          <a:p>
            <a:r>
              <a:rPr lang="ru-RU" sz="4000" b="1" cap="none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Князь Рюрик 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82674" y="1698888"/>
            <a:ext cx="5537826" cy="470680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(862 – 879 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Г.Г.</a:t>
            </a:r>
            <a:r>
              <a:rPr lang="ru-RU" sz="3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первый князь </a:t>
            </a:r>
            <a:r>
              <a:rPr lang="ru-RU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русичей</a:t>
            </a:r>
            <a:r>
              <a:rPr lang="ru-R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считается одной из самых таинственных исторических личностей. Точной даты рождения его нет, предположительно родился 806-808 годами в городе </a:t>
            </a:r>
            <a:r>
              <a:rPr lang="ru-RU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Рерик</a:t>
            </a:r>
            <a:r>
              <a:rPr lang="ru-R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именуемый </a:t>
            </a:r>
            <a:r>
              <a:rPr lang="ru-RU" sz="3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иначе </a:t>
            </a:r>
            <a:r>
              <a:rPr lang="ru-RU" sz="32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Рарог</a:t>
            </a:r>
            <a:r>
              <a:rPr lang="ru-R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737" y="1143000"/>
            <a:ext cx="4943475" cy="536429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0528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8500" y="135916"/>
            <a:ext cx="7632700" cy="981683"/>
          </a:xfrm>
        </p:spPr>
        <p:txBody>
          <a:bodyPr>
            <a:normAutofit/>
          </a:bodyPr>
          <a:lstStyle/>
          <a:p>
            <a:r>
              <a:rPr lang="ru-RU" sz="4400" b="1" cap="none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Князь  </a:t>
            </a:r>
            <a:r>
              <a:rPr lang="ru-RU" sz="4000" b="1" cap="none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Олег</a:t>
            </a:r>
            <a:r>
              <a:rPr lang="ru-RU" sz="4400" b="1" cap="none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Вещий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30650" y="1257299"/>
            <a:ext cx="4400550" cy="52959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879</a:t>
            </a:r>
            <a:r>
              <a:rPr lang="ru-RU" kern="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3200" kern="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оставив малолетнего сына Игоря, умер новгородский </a:t>
            </a:r>
            <a:r>
              <a:rPr lang="ru-RU" sz="3200" b="1" cap="none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князь Рюрик</a:t>
            </a:r>
            <a:r>
              <a:rPr lang="ru-R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Правление взял в свои руки </a:t>
            </a:r>
            <a:r>
              <a:rPr lang="ru-RU" sz="3200" b="1" cap="none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князь Олег Вещий</a:t>
            </a:r>
            <a:r>
              <a:rPr lang="ru-R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князь новгородский с 879 года и великий князь </a:t>
            </a:r>
            <a:r>
              <a:rPr lang="ru-RU" sz="3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киевский. </a:t>
            </a:r>
            <a:endParaRPr lang="ru-RU" sz="32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Князь Олег и Игорь. И. Глазунов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8700" y="135916"/>
            <a:ext cx="3409950" cy="655698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2" y="1117599"/>
            <a:ext cx="3555998" cy="4196078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01478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7275" y="161317"/>
            <a:ext cx="10364451" cy="1596177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 descr="http://student-hist.ru/_mod_files/ce_images/oleg/knaz-olg-letopis-pravleni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9079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68013" y="127001"/>
            <a:ext cx="5877550" cy="739777"/>
          </a:xfrm>
        </p:spPr>
        <p:txBody>
          <a:bodyPr>
            <a:normAutofit/>
          </a:bodyPr>
          <a:lstStyle/>
          <a:p>
            <a:r>
              <a:rPr lang="ru-RU" sz="4000" b="1" cap="none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Захват власти</a:t>
            </a:r>
            <a:endParaRPr lang="ru-RU" sz="4000" b="1" cap="none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1" y="866778"/>
            <a:ext cx="5422899" cy="6019799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 время в Киеве правили </a:t>
            </a:r>
            <a:r>
              <a:rPr lang="ru-RU" sz="3200" b="1" cap="none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Аскольд и </a:t>
            </a:r>
            <a:r>
              <a:rPr lang="ru-RU" sz="3200" b="1" cap="none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</a:t>
            </a:r>
            <a:r>
              <a:rPr lang="ru-RU" sz="3200" b="1" cap="none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принадлежащие к княжескому роду. Олег выманил хитростью их из города и отдал приказ их убить. После этого киевляне сдались без боя, Олег занял место великого киевского князя, а сам город провозгласил «матерью городов русских».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32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Смерть Аскольда и Дира">
            <a:hlinkClick r:id="rId2" tgtFrame="&quot;_blank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37200" y="866778"/>
            <a:ext cx="6543675" cy="566737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5651500" y="6152140"/>
            <a:ext cx="629920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Убийство Аскольда и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приказу Олега. 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Гравюра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 А.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Бруни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1839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19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9975" y="123217"/>
            <a:ext cx="10364451" cy="779343"/>
          </a:xfrm>
        </p:spPr>
        <p:txBody>
          <a:bodyPr>
            <a:normAutofit/>
          </a:bodyPr>
          <a:lstStyle/>
          <a:p>
            <a:r>
              <a:rPr lang="ru-RU" sz="4000" b="1" cap="none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Правление князя Олега</a:t>
            </a:r>
            <a:endParaRPr lang="ru-RU" sz="4000" b="1" cap="none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3675" y="1035394"/>
            <a:ext cx="5614026" cy="49276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Правление </a:t>
            </a:r>
            <a:r>
              <a:rPr lang="ru-RU" sz="3200" b="1" cap="none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князя Олега </a:t>
            </a:r>
            <a:r>
              <a:rPr lang="ru-R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Киеве началось с укрепления городских стен и защитных сооружений. Границы Киевской Руси, так же, укреплялись небольшими крепостями «заставами», где несли постоянную службу дружинники. Князь в 883 – 885 гг. предпринял несколько успешных походов.</a:t>
            </a:r>
          </a:p>
        </p:txBody>
      </p:sp>
      <p:pic>
        <p:nvPicPr>
          <p:cNvPr id="4" name="Рисунок 3" descr="http://100.histrf.ru/upload/medialibrary/b1c/Поход%20Олега%20на%20Царьград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8578" y="1035394"/>
            <a:ext cx="6312526" cy="538394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sp>
        <p:nvSpPr>
          <p:cNvPr id="7" name="TextBox 6"/>
          <p:cNvSpPr txBox="1"/>
          <p:nvPr/>
        </p:nvSpPr>
        <p:spPr>
          <a:xfrm>
            <a:off x="5842000" y="6211669"/>
            <a:ext cx="6105682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Поход Олега на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Царьград </a:t>
            </a:r>
          </a:p>
          <a:p>
            <a:pPr algn="ctr" defTabSz="914400">
              <a:defRPr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Миниатюра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Радзивилловской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летописи</a:t>
            </a:r>
            <a:endParaRPr lang="ru-RU" b="1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84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3037" y="-7870"/>
            <a:ext cx="9385925" cy="6865870"/>
          </a:xfr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30617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400" y="416187"/>
            <a:ext cx="5918826" cy="1018914"/>
          </a:xfrm>
        </p:spPr>
        <p:txBody>
          <a:bodyPr>
            <a:normAutofit/>
          </a:bodyPr>
          <a:lstStyle/>
          <a:p>
            <a:r>
              <a:rPr lang="ru-RU" sz="4000" b="1" cap="none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Внешняя политика</a:t>
            </a:r>
            <a:endParaRPr lang="ru-RU" sz="4000" b="1" cap="none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0650" y="5628547"/>
            <a:ext cx="11880850" cy="122945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Получил </a:t>
            </a:r>
            <a:r>
              <a:rPr lang="ru-R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богатые дары и выгодные торговые условия для русских купцов. За сей успех Олега стали именовать Вещим</a:t>
            </a:r>
            <a:r>
              <a:rPr lang="ru-RU" sz="3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9917" y="41074"/>
            <a:ext cx="6001583" cy="464522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205481" y="1696438"/>
            <a:ext cx="5750820" cy="4107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3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Князь Олег стремился всеми правдами и не правдами расширить земельные владения молодого русского государства.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Князь совершил удачный </a:t>
            </a:r>
            <a:r>
              <a:rPr lang="ru-RU" sz="3200" b="1" cap="none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Поход князя Олега на Константинополь"/>
              </a:rPr>
              <a:t>поход на Константинополь</a:t>
            </a:r>
            <a:r>
              <a:rPr lang="ru-RU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наведя ужас на греков и не пролив ни капли русской крови.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41132" y="4549191"/>
            <a:ext cx="5858768" cy="6705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Князь Олег прибивает свой щит ко вратам Царьграда. Гравюра Ф. Бруни, 1839</a:t>
            </a:r>
            <a:endParaRPr lang="ru-RU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26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1675" y="97817"/>
            <a:ext cx="5372725" cy="981683"/>
          </a:xfrm>
        </p:spPr>
        <p:txBody>
          <a:bodyPr>
            <a:normAutofit/>
          </a:bodyPr>
          <a:lstStyle/>
          <a:p>
            <a:r>
              <a:rPr lang="ru-RU" sz="4000" b="1" cap="none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Песнь о Вещем Олеге</a:t>
            </a:r>
            <a:endParaRPr lang="ru-RU" sz="4000" b="1" cap="none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Князь Олег и волхв. Пророчество о смерти Олега. Легенда о Вещем Олеге в иллюстрациях В.М. Васнецова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834417"/>
            <a:ext cx="5924932" cy="4677383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pic>
        <p:nvPicPr>
          <p:cNvPr id="5" name="Рисунок 4" descr="Олег прощается с конем. Легенда о Вещем Олеге в иллюстрациях В.М. Васнецов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4932" y="1749424"/>
            <a:ext cx="6267067" cy="500697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126375" y="5473838"/>
            <a:ext cx="5702925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Князь Олег и волхв. </a:t>
            </a:r>
            <a:endPara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Пророчество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смерти Олега. </a:t>
            </a:r>
            <a:endPara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Легенда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Вещем Олеге </a:t>
            </a:r>
            <a:endPara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иллюстрациях В.М. Васнецова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20564" y="1079500"/>
            <a:ext cx="5993636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«Князь, – сказал кудесник, – умрешь ты от своего любимого коня».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58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66101" y="282714"/>
            <a:ext cx="3898900" cy="6559272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ru-RU" sz="2800" cap="none" dirty="0">
                <a:latin typeface="Times New Roman" panose="02020603050405020304" pitchFamily="18" charset="0"/>
              </a:rPr>
              <a:t>Олег, по версии Первой Новгородской летописи, находит свой конец, когда уходит из Киева на север в Ладогу, где его поджидает легендарная змея. Укушенный ею, он умирает, но не в 912 г., а в 922 г. Сообщает Новгородская летопись и еще одну версию гибели Олег: некоторые говорят, что Олег ушел «за море» и там умер.</a:t>
            </a:r>
          </a:p>
        </p:txBody>
      </p:sp>
      <p:pic>
        <p:nvPicPr>
          <p:cNvPr id="4" name="Объект 3" descr="В.М. Васнецов. Олег у костей коня. 1899 г. Бумага, акварель. Фрагмент. Государственный Литературный музей, Москва. Иллюстрация к поэме А.С. Пушкина «Песнь о вещем Олеге»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224" y="167411"/>
            <a:ext cx="8014325" cy="5964237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177487" y="6223693"/>
            <a:ext cx="7797797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Князь Олег у костей коня. Картина В. Васнецова, 1899</a:t>
            </a:r>
            <a:endParaRPr lang="ru-RU" sz="2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25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80" y="530665"/>
            <a:ext cx="2514600" cy="6214900"/>
          </a:xfrm>
          <a:effectLst>
            <a:softEdge rad="1270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2342" y="1108100"/>
            <a:ext cx="6737180" cy="4488646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65575">
            <a:off x="2755021" y="1163136"/>
            <a:ext cx="3273199" cy="520984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1" name="TextBox 10"/>
          <p:cNvSpPr txBox="1"/>
          <p:nvPr/>
        </p:nvSpPr>
        <p:spPr>
          <a:xfrm>
            <a:off x="4584700" y="173052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Летописи давних лет</a:t>
            </a:r>
            <a:endParaRPr lang="ru-RU" sz="36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85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93</TotalTime>
  <Words>390</Words>
  <Application>Microsoft Office PowerPoint</Application>
  <PresentationFormat>Широкоэкранный</PresentationFormat>
  <Paragraphs>26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Tw Cen MT</vt:lpstr>
      <vt:lpstr>Капля</vt:lpstr>
      <vt:lpstr>Презентация PowerPoint</vt:lpstr>
      <vt:lpstr>Князь Рюрик </vt:lpstr>
      <vt:lpstr>Князь  Олег Вещий</vt:lpstr>
      <vt:lpstr>Презентация PowerPoint</vt:lpstr>
      <vt:lpstr>Захват власти</vt:lpstr>
      <vt:lpstr>Правление князя Олега</vt:lpstr>
      <vt:lpstr>Презентация PowerPoint</vt:lpstr>
      <vt:lpstr>Внешняя политика</vt:lpstr>
      <vt:lpstr>Песнь о Вещем Олеге</vt:lpstr>
      <vt:lpstr>Олег, по версии Первой Новгородской летописи, находит свой конец, когда уходит из Киева на север в Ладогу, где его поджидает легендарная змея. Укушенный ею, он умирает, но не в 912 г., а в 922 г. Сообщает Новгородская летопись и еще одну версию гибели Олег: некоторые говорят, что Олег ушел «за море» и там умер.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 Рудь</dc:creator>
  <cp:lastModifiedBy>Светлана</cp:lastModifiedBy>
  <cp:revision>11</cp:revision>
  <dcterms:created xsi:type="dcterms:W3CDTF">2016-02-15T11:20:25Z</dcterms:created>
  <dcterms:modified xsi:type="dcterms:W3CDTF">2020-01-07T06:11:38Z</dcterms:modified>
</cp:coreProperties>
</file>